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6" r:id="rId3"/>
    <p:sldId id="273" r:id="rId4"/>
    <p:sldId id="268" r:id="rId5"/>
    <p:sldId id="269" r:id="rId6"/>
    <p:sldId id="270" r:id="rId7"/>
    <p:sldId id="261" r:id="rId8"/>
    <p:sldId id="272" r:id="rId9"/>
    <p:sldId id="27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26" autoAdjust="0"/>
    <p:restoredTop sz="94671" autoAdjust="0"/>
  </p:normalViewPr>
  <p:slideViewPr>
    <p:cSldViewPr>
      <p:cViewPr varScale="1">
        <p:scale>
          <a:sx n="108" d="100"/>
          <a:sy n="108" d="100"/>
        </p:scale>
        <p:origin x="18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5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77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32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9263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398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962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88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87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27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00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46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7DBEF-5D40-4F4E-94FE-632A21AC27D5}" type="datetimeFigureOut">
              <a:rPr lang="en-GB" smtClean="0"/>
              <a:t>05/01/2024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A7510-A4FB-46E3-AC0E-F051EA6C7B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49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priorysurgerybristol.co.uk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1628800"/>
            <a:ext cx="7704856" cy="2664296"/>
          </a:xfrm>
        </p:spPr>
        <p:txBody>
          <a:bodyPr>
            <a:noAutofit/>
          </a:bodyPr>
          <a:lstStyle/>
          <a:p>
            <a:r>
              <a:rPr lang="en-GB" sz="8800" b="1" dirty="0">
                <a:solidFill>
                  <a:srgbClr val="006600"/>
                </a:solidFill>
              </a:rPr>
              <a:t>Welcome to Priory Surgery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454485"/>
            <a:ext cx="1800200" cy="105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4221088"/>
            <a:ext cx="7776864" cy="1752600"/>
          </a:xfrm>
        </p:spPr>
        <p:txBody>
          <a:bodyPr>
            <a:noAutofit/>
          </a:bodyPr>
          <a:lstStyle/>
          <a:p>
            <a:r>
              <a:rPr lang="en-GB" sz="4400" b="1" dirty="0">
                <a:solidFill>
                  <a:schemeClr val="tx1"/>
                </a:solidFill>
              </a:rPr>
              <a:t>Tel:  0117 949 3988</a:t>
            </a:r>
          </a:p>
          <a:p>
            <a:r>
              <a:rPr lang="en-GB" sz="4400" dirty="0">
                <a:hlinkClick r:id="rId2"/>
              </a:rPr>
              <a:t>www.priorysurgerybristol.co.uk</a:t>
            </a:r>
            <a:r>
              <a:rPr lang="en-GB" sz="4000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24744"/>
            <a:ext cx="4329632" cy="254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8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9000">
        <p:wipe dir="r"/>
      </p:transition>
    </mc:Choice>
    <mc:Fallback xmlns="">
      <p:transition spd="slow" advClick="0" advTm="9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December 2023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provided over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rgbClr val="006600"/>
                </a:solidFill>
              </a:rPr>
              <a:t>4540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Overall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22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Breakdown of appointments offered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GP’s/ANP/Trainee doctors and student doctors – </a:t>
            </a:r>
            <a:r>
              <a:rPr lang="en-GB" sz="2400" b="1" dirty="0">
                <a:solidFill>
                  <a:srgbClr val="006600"/>
                </a:solidFill>
              </a:rPr>
              <a:t>2083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chemeClr val="tx1"/>
                </a:solidFill>
              </a:rPr>
              <a:t>Nursing/Chronic Illness reviews - </a:t>
            </a:r>
            <a:r>
              <a:rPr lang="en-GB" sz="2400" b="1" dirty="0">
                <a:solidFill>
                  <a:srgbClr val="006600"/>
                </a:solidFill>
              </a:rPr>
              <a:t>1968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99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58009" y="1296035"/>
            <a:ext cx="6956963" cy="2935295"/>
          </a:xfrm>
        </p:spPr>
        <p:txBody>
          <a:bodyPr>
            <a:noAutofit/>
          </a:bodyPr>
          <a:lstStyle/>
          <a:p>
            <a:endParaRPr lang="en-GB" sz="4000" b="1" dirty="0">
              <a:solidFill>
                <a:schemeClr val="tx1"/>
              </a:solidFill>
            </a:endParaRPr>
          </a:p>
          <a:p>
            <a:r>
              <a:rPr lang="en-GB" sz="4000" b="1" dirty="0">
                <a:solidFill>
                  <a:schemeClr val="tx1"/>
                </a:solidFill>
              </a:rPr>
              <a:t>In December 2023 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We handled over</a:t>
            </a:r>
          </a:p>
          <a:p>
            <a:r>
              <a:rPr lang="en-GB" sz="4000" b="1" dirty="0">
                <a:solidFill>
                  <a:srgbClr val="006600"/>
                </a:solidFill>
              </a:rPr>
              <a:t>6801</a:t>
            </a:r>
          </a:p>
          <a:p>
            <a:r>
              <a:rPr lang="en-GB" sz="4000" b="1" dirty="0">
                <a:solidFill>
                  <a:schemeClr val="tx1"/>
                </a:solidFill>
              </a:rPr>
              <a:t>Telephone calls</a:t>
            </a:r>
          </a:p>
          <a:p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24587427"/>
                  </p:ext>
                </p:extLst>
              </p:nvPr>
            </p:nvGraphicFramePr>
            <p:xfrm>
              <a:off x="-29590" y="1296035"/>
              <a:ext cx="2550400" cy="323558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550400" cy="3235582"/>
                    </a:xfrm>
                    <a:prstGeom prst="rect">
                      <a:avLst/>
                    </a:prstGeom>
                  </am3d:spPr>
                  <am3d:camera>
                    <am3d:pos x="0" y="0" z="621626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3669262" d="1000000"/>
                    <am3d:preTrans dx="2758334" dy="-5165683" dz="-4863627"/>
                    <am3d:scale>
                      <am3d:sx n="1000000" d="1000000"/>
                      <am3d:sy n="1000000" d="1000000"/>
                      <am3d:sz n="1000000" d="1000000"/>
                    </am3d:scale>
                    <am3d:rot ax="3294138" ay="193508" az="274629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996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" name="3D Model 9" descr="Desk telephone">
                <a:extLst>
                  <a:ext uri="{FF2B5EF4-FFF2-40B4-BE49-F238E27FC236}">
                    <a16:creationId xmlns:a16="http://schemas.microsoft.com/office/drawing/2014/main" id="{F139CE6C-D683-6364-5FE5-3F854197FDB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29590" y="1296035"/>
                <a:ext cx="2550400" cy="323558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97899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964" y="927475"/>
            <a:ext cx="7985484" cy="1872208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Call Figures from December 2023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93" y="2852936"/>
            <a:ext cx="7389011" cy="2736304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took 6801 telephone calls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real queue – 32 seconds (after call back was cleared)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Average time in call back queue – 26 minutes 40 seconds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GB" sz="2000" b="1" dirty="0">
                <a:solidFill>
                  <a:schemeClr val="tx1"/>
                </a:solidFill>
              </a:rPr>
              <a:t>1426 Patients hung-up/abandoned call before we could answer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364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80112" y="6187509"/>
            <a:ext cx="7985484" cy="1656184"/>
          </a:xfrm>
        </p:spPr>
        <p:txBody>
          <a:bodyPr>
            <a:noAutofit/>
          </a:bodyPr>
          <a:lstStyle/>
          <a:p>
            <a:r>
              <a:rPr lang="en-GB" sz="6000" b="1" dirty="0">
                <a:solidFill>
                  <a:srgbClr val="006600"/>
                </a:solidFill>
              </a:rPr>
              <a:t>Your Named GP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6510" y="1093696"/>
            <a:ext cx="7261894" cy="316835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We offered PCN Appointments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Physio – </a:t>
            </a:r>
            <a:r>
              <a:rPr lang="en-GB" sz="4000" b="1" dirty="0">
                <a:solidFill>
                  <a:srgbClr val="006600"/>
                </a:solidFill>
              </a:rPr>
              <a:t>45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Mental Health and Wellbeing coach – </a:t>
            </a:r>
            <a:r>
              <a:rPr lang="en-GB" sz="4000" b="1" dirty="0">
                <a:solidFill>
                  <a:srgbClr val="006600"/>
                </a:solidFill>
              </a:rPr>
              <a:t>178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Social Prescriber – </a:t>
            </a:r>
            <a:r>
              <a:rPr lang="en-GB" sz="4000" b="1" dirty="0">
                <a:solidFill>
                  <a:srgbClr val="006600"/>
                </a:solidFill>
              </a:rPr>
              <a:t>67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85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In December 2023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157</a:t>
            </a:r>
          </a:p>
          <a:p>
            <a:pPr>
              <a:spcBef>
                <a:spcPts val="600"/>
              </a:spcBef>
            </a:pPr>
            <a:r>
              <a:rPr lang="en-GB" sz="4000" b="1" dirty="0">
                <a:solidFill>
                  <a:schemeClr val="tx1"/>
                </a:solidFill>
              </a:rPr>
              <a:t>Patients did not attend their booked appointments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478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3420" y="1070994"/>
            <a:ext cx="7344816" cy="2736304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</a:rPr>
              <a:t>DNA’s for November 2023</a:t>
            </a:r>
          </a:p>
          <a:p>
            <a:pPr>
              <a:spcBef>
                <a:spcPts val="600"/>
              </a:spcBef>
            </a:pPr>
            <a:endParaRPr lang="en-GB" sz="4000" b="1" dirty="0">
              <a:solidFill>
                <a:schemeClr val="tx1"/>
              </a:solidFill>
            </a:endParaRP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GP’s – </a:t>
            </a:r>
            <a:r>
              <a:rPr lang="en-GB" sz="4000" b="1" dirty="0">
                <a:solidFill>
                  <a:srgbClr val="006600"/>
                </a:solidFill>
              </a:rPr>
              <a:t>22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Nursing staff – </a:t>
            </a:r>
            <a:r>
              <a:rPr lang="en-GB" sz="4000" b="1" dirty="0">
                <a:solidFill>
                  <a:srgbClr val="006600"/>
                </a:solidFill>
              </a:rPr>
              <a:t>119</a:t>
            </a:r>
          </a:p>
          <a:p>
            <a:pPr marL="571500" indent="-5715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GB" sz="4000" b="1" dirty="0">
                <a:solidFill>
                  <a:schemeClr val="tx1"/>
                </a:solidFill>
              </a:rPr>
              <a:t>PCN - </a:t>
            </a:r>
            <a:r>
              <a:rPr lang="en-GB" sz="4000" b="1" dirty="0">
                <a:solidFill>
                  <a:srgbClr val="006600"/>
                </a:solidFill>
              </a:rPr>
              <a:t>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3202"/>
            <a:ext cx="1080120" cy="634273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619672" y="610339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467544" y="6453336"/>
            <a:ext cx="6984776" cy="0"/>
          </a:xfrm>
          <a:prstGeom prst="line">
            <a:avLst/>
          </a:prstGeom>
          <a:ln w="381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344" y="6021288"/>
            <a:ext cx="1080120" cy="63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19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8000">
        <p14:reveal/>
      </p:transition>
    </mc:Choice>
    <mc:Fallback xmlns="">
      <p:transition spd="slow" advClick="0" advTm="8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CB25-8DD7-D113-F0F1-73FACBC1E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GB" sz="4000" b="1" u="sng" dirty="0">
                <a:solidFill>
                  <a:srgbClr val="006600"/>
                </a:solidFill>
                <a:latin typeface="+mn-lt"/>
                <a:ea typeface="+mn-ea"/>
                <a:cs typeface="+mn-cs"/>
              </a:rPr>
              <a:t>Impact of Missed Appointments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EC5B2-C990-CA44-D1EB-75576EF65B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sz="2400" dirty="0"/>
              <a:t>Demand for appointments is very high, and whilst we are aware that there are some circumstances which can make a missed appointment inevitable, their impact can be significant, leading to:</a:t>
            </a:r>
          </a:p>
          <a:p>
            <a:endParaRPr lang="en-GB" sz="2400" dirty="0"/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An overall increase in waiting times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Frustration for both staff and patients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waste of resources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GB" sz="2400" dirty="0"/>
              <a:t>A potential risk to the health of other patients because of the above</a:t>
            </a:r>
          </a:p>
          <a:p>
            <a:pPr lvl="1">
              <a:buFont typeface="Courier New" panose="02070309020205020404" pitchFamily="49" charset="0"/>
              <a:buChar char="o"/>
            </a:pPr>
            <a:endParaRPr lang="en-GB" sz="2400" dirty="0"/>
          </a:p>
          <a:p>
            <a:pPr>
              <a:buFont typeface="Courier New" panose="02070309020205020404" pitchFamily="49" charset="0"/>
              <a:buChar char="o"/>
            </a:pPr>
            <a:r>
              <a:rPr lang="en-GB" sz="2400" dirty="0"/>
              <a:t>We would therefore politely request patients to contact the surgery and let us know, if you are unable to attend your appointment.</a:t>
            </a:r>
          </a:p>
          <a:p>
            <a:pPr lvl="1"/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386439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5000" advClick="0" advTm="6000">
        <p14:reveal/>
      </p:transition>
    </mc:Choice>
    <mc:Fallback xmlns="">
      <p:transition spd="slow" advClick="0" advTm="6000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</TotalTime>
  <Words>254</Words>
  <Application>Microsoft Office PowerPoint</Application>
  <PresentationFormat>On-screen Show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Welcome to Priory Surgery</vt:lpstr>
      <vt:lpstr>Your Named GP</vt:lpstr>
      <vt:lpstr>PowerPoint Presentation</vt:lpstr>
      <vt:lpstr>PowerPoint Presentation</vt:lpstr>
      <vt:lpstr>Call Figures from December 2023</vt:lpstr>
      <vt:lpstr>Your Named GP</vt:lpstr>
      <vt:lpstr>PowerPoint Presentation</vt:lpstr>
      <vt:lpstr>PowerPoint Presentation</vt:lpstr>
      <vt:lpstr>Impact of Missed Appointments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Priory Surgery</dc:title>
  <dc:creator>Mary Hunter</dc:creator>
  <cp:lastModifiedBy>Ellis Dale (Priory Surgery)</cp:lastModifiedBy>
  <cp:revision>40</cp:revision>
  <dcterms:created xsi:type="dcterms:W3CDTF">2014-07-27T06:42:41Z</dcterms:created>
  <dcterms:modified xsi:type="dcterms:W3CDTF">2024-01-05T10:07:23Z</dcterms:modified>
</cp:coreProperties>
</file>