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73" r:id="rId4"/>
    <p:sldId id="268" r:id="rId5"/>
    <p:sldId id="269" r:id="rId6"/>
    <p:sldId id="270" r:id="rId7"/>
    <p:sldId id="261" r:id="rId8"/>
    <p:sldId id="272" r:id="rId9"/>
    <p:sldId id="27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89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3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DBEF-5D40-4F4E-94FE-632A21AC27D5}" type="datetimeFigureOut">
              <a:rPr lang="en-GB" smtClean="0"/>
              <a:t>05/01/2024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04856" cy="2664296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rgbClr val="006600"/>
                </a:solidFill>
              </a:rPr>
              <a:t>Welcome to Priory Surgery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4485"/>
            <a:ext cx="1800200" cy="10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4329632" cy="2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December 2023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provided over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4540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Overall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Breakdown of appointments offered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GP’s/ANP/Trainee doctors and student doctors – </a:t>
            </a:r>
            <a:r>
              <a:rPr lang="en-GB" sz="2400" b="1" dirty="0">
                <a:solidFill>
                  <a:srgbClr val="006600"/>
                </a:solidFill>
              </a:rPr>
              <a:t>2083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Nursing/Chronic Illness reviews - </a:t>
            </a:r>
            <a:r>
              <a:rPr lang="en-GB" sz="2400" b="1" dirty="0">
                <a:solidFill>
                  <a:srgbClr val="006600"/>
                </a:solidFill>
              </a:rPr>
              <a:t>1968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009" y="1296035"/>
            <a:ext cx="6956963" cy="2935295"/>
          </a:xfrm>
        </p:spPr>
        <p:txBody>
          <a:bodyPr>
            <a:noAutofit/>
          </a:bodyPr>
          <a:lstStyle/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In December 2023 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We handled over</a:t>
            </a:r>
          </a:p>
          <a:p>
            <a:r>
              <a:rPr lang="en-GB" sz="4000" b="1" dirty="0">
                <a:solidFill>
                  <a:srgbClr val="006600"/>
                </a:solidFill>
              </a:rPr>
              <a:t>6801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Telephone calls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4587427"/>
                  </p:ext>
                </p:extLst>
              </p:nvPr>
            </p:nvGraphicFramePr>
            <p:xfrm>
              <a:off x="-29590" y="1296035"/>
              <a:ext cx="2550400" cy="32355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50400" cy="3235582"/>
                    </a:xfrm>
                    <a:prstGeom prst="rect">
                      <a:avLst/>
                    </a:prstGeom>
                  </am3d:spPr>
                  <am3d:camera>
                    <am3d:pos x="0" y="0" z="621626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9262" d="1000000"/>
                    <am3d:preTrans dx="2758334" dy="-5165683" dz="-4863627"/>
                    <am3d:scale>
                      <am3d:sx n="1000000" d="1000000"/>
                      <am3d:sy n="1000000" d="1000000"/>
                      <am3d:sz n="1000000" d="1000000"/>
                    </am3d:scale>
                    <am3d:rot ax="3294138" ay="193508" az="27462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9968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9590" y="1296035"/>
                <a:ext cx="2550400" cy="3235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8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964" y="927475"/>
            <a:ext cx="7985484" cy="1872208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Call Figures from December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93" y="2852936"/>
            <a:ext cx="7389011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took 6801 telephone calls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real queue – 32 seconds (after call back was cleared)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call back queue – 26 minutes 40 seconds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1426 Patients hung-up/abandoned call before we could answer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offered PCN Appointments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Physio – </a:t>
            </a:r>
            <a:r>
              <a:rPr lang="en-GB" sz="4000" b="1" dirty="0">
                <a:solidFill>
                  <a:srgbClr val="006600"/>
                </a:solidFill>
              </a:rPr>
              <a:t>45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Mental Health and Wellbeing coach – </a:t>
            </a:r>
            <a:r>
              <a:rPr lang="en-GB" sz="4000" b="1" dirty="0">
                <a:solidFill>
                  <a:srgbClr val="006600"/>
                </a:solidFill>
              </a:rPr>
              <a:t>178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Social Prescriber – </a:t>
            </a:r>
            <a:r>
              <a:rPr lang="en-GB" sz="4000" b="1" dirty="0">
                <a:solidFill>
                  <a:srgbClr val="006600"/>
                </a:solidFill>
              </a:rPr>
              <a:t>67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December 2023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157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Patients did not attend their booked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DNA’s for November 2023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GP’s – </a:t>
            </a:r>
            <a:r>
              <a:rPr lang="en-GB" sz="4000" b="1" dirty="0">
                <a:solidFill>
                  <a:srgbClr val="006600"/>
                </a:solidFill>
              </a:rPr>
              <a:t>22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Nursing staff – </a:t>
            </a:r>
            <a:r>
              <a:rPr lang="en-GB" sz="4000" b="1" dirty="0">
                <a:solidFill>
                  <a:srgbClr val="006600"/>
                </a:solidFill>
              </a:rPr>
              <a:t>119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PCN - </a:t>
            </a:r>
            <a:r>
              <a:rPr lang="en-GB" sz="4000" b="1" dirty="0">
                <a:solidFill>
                  <a:srgbClr val="006600"/>
                </a:solidFill>
              </a:rPr>
              <a:t>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0CB25-8DD7-D113-F0F1-73FACBC1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  <a:latin typeface="+mn-lt"/>
                <a:ea typeface="+mn-ea"/>
                <a:cs typeface="+mn-cs"/>
              </a:rPr>
              <a:t>Impact of Missed 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EC5B2-C990-CA44-D1EB-75576EF65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/>
              <a:t>Demand for appointments is very high, and whilst we are aware that there are some circumstances which can make a missed appointment inevitable, their impact can be significant, leading to:</a:t>
            </a:r>
          </a:p>
          <a:p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An overall increase in waiting times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Frustration for both staff and patients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waste of resources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potential risk to the health of other patients because of the above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/>
              <a:t>We would therefore politely request patients to contact the surgery and let us know, if you are unable to attend your appointment.</a:t>
            </a:r>
          </a:p>
          <a:p>
            <a:pPr lvl="1"/>
            <a:endParaRPr lang="en-GB" sz="24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864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254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Welcome to Priory Surgery</vt:lpstr>
      <vt:lpstr>Your Named GP</vt:lpstr>
      <vt:lpstr>PowerPoint Presentation</vt:lpstr>
      <vt:lpstr>PowerPoint Presentation</vt:lpstr>
      <vt:lpstr>Call Figures from December 2023</vt:lpstr>
      <vt:lpstr>Your Named GP</vt:lpstr>
      <vt:lpstr>PowerPoint Presentation</vt:lpstr>
      <vt:lpstr>PowerPoint Presentation</vt:lpstr>
      <vt:lpstr>Impact of Missed Appointments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Priory Surgery</dc:title>
  <dc:creator>Mary Hunter</dc:creator>
  <cp:lastModifiedBy>Ellis Dale (Priory Surgery)</cp:lastModifiedBy>
  <cp:revision>40</cp:revision>
  <dcterms:created xsi:type="dcterms:W3CDTF">2014-07-27T06:42:41Z</dcterms:created>
  <dcterms:modified xsi:type="dcterms:W3CDTF">2024-01-05T10:07:23Z</dcterms:modified>
</cp:coreProperties>
</file>