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3" r:id="rId4"/>
    <p:sldId id="261" r:id="rId5"/>
    <p:sldId id="268" r:id="rId6"/>
    <p:sldId id="269" r:id="rId7"/>
    <p:sldId id="270" r:id="rId8"/>
    <p:sldId id="27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8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DBEF-5D40-4F4E-94FE-632A21AC27D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iorysurgerybristol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iorysurgerybristol.co.uk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04856" cy="2664296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6600"/>
                </a:solidFill>
              </a:rPr>
              <a:t>Welcome to Priory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17526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Tel:  0117 949 3988</a:t>
            </a:r>
          </a:p>
          <a:p>
            <a:r>
              <a:rPr lang="en-GB" sz="4400" dirty="0">
                <a:hlinkClick r:id="rId2"/>
              </a:rPr>
              <a:t>www.priorysurgerybristol.co.uk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4485"/>
            <a:ext cx="1800200" cy="10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wipe dir="r"/>
      </p:transition>
    </mc:Choice>
    <mc:Fallback xmlns="">
      <p:transition spd="slow" advClick="0" advTm="9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6187509"/>
            <a:ext cx="7985484" cy="1656184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Your Named GP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In October 2023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provided over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rgbClr val="006600"/>
                </a:solidFill>
              </a:rPr>
              <a:t>6661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Overall appointments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</a:rPr>
              <a:t>Breakdown of appointments offered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GP’s/ANP/Trainee doctors and student doctors – </a:t>
            </a:r>
            <a:r>
              <a:rPr lang="en-GB" sz="2400" b="1" dirty="0">
                <a:solidFill>
                  <a:srgbClr val="006600"/>
                </a:solidFill>
              </a:rPr>
              <a:t>2625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Nursing/Chronic Illness reviews - </a:t>
            </a:r>
            <a:r>
              <a:rPr lang="en-GB" sz="2400" b="1" dirty="0">
                <a:solidFill>
                  <a:srgbClr val="006600"/>
                </a:solidFill>
              </a:rPr>
              <a:t>3666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20" y="1070994"/>
            <a:ext cx="7344816" cy="2736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In October 2023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rgbClr val="006600"/>
                </a:solidFill>
              </a:rPr>
              <a:t>223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Patients did not attend their booked appointments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009" y="1296035"/>
            <a:ext cx="6956963" cy="2935295"/>
          </a:xfrm>
        </p:spPr>
        <p:txBody>
          <a:bodyPr>
            <a:noAutofit/>
          </a:bodyPr>
          <a:lstStyle/>
          <a:p>
            <a:endParaRPr lang="en-GB" sz="4000" b="1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In October 2023 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We handled over</a:t>
            </a:r>
          </a:p>
          <a:p>
            <a:r>
              <a:rPr lang="en-GB" sz="4000" b="1" dirty="0">
                <a:solidFill>
                  <a:srgbClr val="006600"/>
                </a:solidFill>
              </a:rPr>
              <a:t>15,807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Telephone calls</a:t>
            </a:r>
          </a:p>
          <a:p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Desk telephone">
                <a:extLst>
                  <a:ext uri="{FF2B5EF4-FFF2-40B4-BE49-F238E27FC236}">
                    <a16:creationId xmlns:a16="http://schemas.microsoft.com/office/drawing/2014/main" id="{F139CE6C-D683-6364-5FE5-3F854197FD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4587427"/>
                  </p:ext>
                </p:extLst>
              </p:nvPr>
            </p:nvGraphicFramePr>
            <p:xfrm>
              <a:off x="-29590" y="1296035"/>
              <a:ext cx="2550400" cy="323558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550400" cy="3235582"/>
                    </a:xfrm>
                    <a:prstGeom prst="rect">
                      <a:avLst/>
                    </a:prstGeom>
                  </am3d:spPr>
                  <am3d:camera>
                    <am3d:pos x="0" y="0" z="621626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69262" d="1000000"/>
                    <am3d:preTrans dx="2758334" dy="-5165683" dz="-4863627"/>
                    <am3d:scale>
                      <am3d:sx n="1000000" d="1000000"/>
                      <am3d:sy n="1000000" d="1000000"/>
                      <am3d:sz n="1000000" d="1000000"/>
                    </am3d:scale>
                    <am3d:rot ax="3294138" ay="193508" az="27462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9968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Desk telephone">
                <a:extLst>
                  <a:ext uri="{FF2B5EF4-FFF2-40B4-BE49-F238E27FC236}">
                    <a16:creationId xmlns:a16="http://schemas.microsoft.com/office/drawing/2014/main" id="{F139CE6C-D683-6364-5FE5-3F854197FD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590" y="1296035"/>
                <a:ext cx="2550400" cy="32355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8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964" y="927475"/>
            <a:ext cx="7985484" cy="1872208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Call Figures from October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93" y="2852936"/>
            <a:ext cx="7389011" cy="2736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took 15,807 telephone calls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Average time in real queue – 1 minutes 6 seconds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Average time in call back queue – 34 minutes 29 seconds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774 Patients hung-up/abandoned call before we could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6187509"/>
            <a:ext cx="7985484" cy="1656184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Your Named GP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offered PCN Appointments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Physio – </a:t>
            </a:r>
            <a:r>
              <a:rPr lang="en-GB" sz="4000" b="1" dirty="0">
                <a:solidFill>
                  <a:srgbClr val="006600"/>
                </a:solidFill>
              </a:rPr>
              <a:t>57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Mental Health and Wellbeing coach – </a:t>
            </a:r>
            <a:r>
              <a:rPr lang="en-GB" sz="4000" b="1" dirty="0">
                <a:solidFill>
                  <a:srgbClr val="006600"/>
                </a:solidFill>
              </a:rPr>
              <a:t>110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Social Prescriber – </a:t>
            </a:r>
            <a:r>
              <a:rPr lang="en-GB" sz="4000" b="1" dirty="0">
                <a:solidFill>
                  <a:srgbClr val="006600"/>
                </a:solidFill>
              </a:rPr>
              <a:t>79</a:t>
            </a:r>
          </a:p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20" y="1070994"/>
            <a:ext cx="7344816" cy="2736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</a:rPr>
              <a:t>DNA’s for October 2023</a:t>
            </a:r>
          </a:p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GP’s – </a:t>
            </a:r>
            <a:r>
              <a:rPr lang="en-GB" sz="4000" b="1" dirty="0">
                <a:solidFill>
                  <a:srgbClr val="006600"/>
                </a:solidFill>
              </a:rPr>
              <a:t>29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Nursing staff – </a:t>
            </a:r>
            <a:r>
              <a:rPr lang="en-GB" sz="4000" b="1" dirty="0">
                <a:solidFill>
                  <a:srgbClr val="006600"/>
                </a:solidFill>
              </a:rPr>
              <a:t>160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PCN - </a:t>
            </a:r>
            <a:r>
              <a:rPr lang="en-GB" sz="4000" b="1" dirty="0">
                <a:solidFill>
                  <a:srgbClr val="006600"/>
                </a:solidFill>
              </a:rPr>
              <a:t>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6864" cy="17526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Tel:  0117 949 3988</a:t>
            </a:r>
          </a:p>
          <a:p>
            <a:r>
              <a:rPr lang="en-GB" sz="4400" dirty="0">
                <a:hlinkClick r:id="rId2"/>
              </a:rPr>
              <a:t>www.priorysurgerybristol.co.uk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329632" cy="2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wipe dir="r"/>
      </p:transition>
    </mc:Choice>
    <mc:Fallback xmlns="">
      <p:transition spd="slow" advClick="0" advTm="9000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158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Welcome to Priory Surgery</vt:lpstr>
      <vt:lpstr>Your Named GP</vt:lpstr>
      <vt:lpstr>PowerPoint Presentation</vt:lpstr>
      <vt:lpstr>PowerPoint Presentation</vt:lpstr>
      <vt:lpstr>PowerPoint Presentation</vt:lpstr>
      <vt:lpstr>Call Figures from October 2023</vt:lpstr>
      <vt:lpstr>Your Named GP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Priory Surgery</dc:title>
  <dc:creator>Mary Hunter</dc:creator>
  <cp:lastModifiedBy>ELLIS, Dale (PRIORY SURGERY - L81084)</cp:lastModifiedBy>
  <cp:revision>35</cp:revision>
  <dcterms:created xsi:type="dcterms:W3CDTF">2014-07-27T06:42:41Z</dcterms:created>
  <dcterms:modified xsi:type="dcterms:W3CDTF">2023-11-22T15:35:21Z</dcterms:modified>
</cp:coreProperties>
</file>